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B6740F-0356-47F1-B75C-443D74CB850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Untitled Section" id="{E90B6C90-1589-4D4C-B7D5-729CCBE8272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6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6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0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0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1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0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forms/d/e/1FAIpQLSdYJAkGxr7swdqER5eUjfNDr7iMxeKuBDIMQTOe-CeBT9szSQ/viewform?usp=pre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6D9C-6F72-98EC-E9CC-F50E66EEE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744" y="250370"/>
            <a:ext cx="9372600" cy="299357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sz="3600" b="1" dirty="0" err="1"/>
              <a:t>Apostolii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Evangheliștii</a:t>
            </a:r>
            <a:r>
              <a:rPr lang="ro-RO" sz="3600" b="1" dirty="0"/>
              <a:t> au</a:t>
            </a:r>
            <a:r>
              <a:rPr lang="en-US" sz="3600" b="1" dirty="0"/>
              <a:t> </a:t>
            </a:r>
            <a:r>
              <a:rPr lang="ro-RO" sz="3600" b="1" dirty="0"/>
              <a:t>v</a:t>
            </a:r>
            <a:r>
              <a:rPr lang="en-US" sz="3600" b="1" dirty="0" err="1"/>
              <a:t>esti</a:t>
            </a:r>
            <a:r>
              <a:rPr lang="ro-RO" sz="3600" b="1" dirty="0"/>
              <a:t>t</a:t>
            </a:r>
            <a:r>
              <a:rPr lang="en-US" sz="3600" b="1" dirty="0"/>
              <a:t> </a:t>
            </a:r>
            <a:r>
              <a:rPr lang="en-US" sz="3600" b="1" dirty="0" err="1"/>
              <a:t>Învățătur</a:t>
            </a:r>
            <a:r>
              <a:rPr lang="ro-RO" sz="3600" b="1" dirty="0"/>
              <a:t>a </a:t>
            </a:r>
            <a:r>
              <a:rPr lang="en-US" sz="3600" b="1" dirty="0" err="1"/>
              <a:t>lui</a:t>
            </a:r>
            <a:r>
              <a:rPr lang="en-US" sz="3600" b="1" dirty="0"/>
              <a:t> Isus Hristos</a:t>
            </a:r>
            <a:br>
              <a:rPr lang="en-US" sz="3600" b="1" dirty="0"/>
            </a:br>
            <a:r>
              <a:rPr lang="en-US" sz="3600" b="1" dirty="0"/>
              <a:t>„</a:t>
            </a:r>
            <a:r>
              <a:rPr lang="en-US" sz="3600" b="1" dirty="0" err="1"/>
              <a:t>Mergeți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toată</a:t>
            </a:r>
            <a:r>
              <a:rPr lang="en-US" sz="3600" b="1" dirty="0"/>
              <a:t> </a:t>
            </a:r>
            <a:r>
              <a:rPr lang="en-US" sz="3600" b="1" dirty="0" err="1"/>
              <a:t>lumea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propovăduiți</a:t>
            </a:r>
            <a:r>
              <a:rPr lang="en-US" sz="3600" b="1" dirty="0"/>
              <a:t> </a:t>
            </a:r>
            <a:r>
              <a:rPr lang="en-US" sz="3600" b="1" dirty="0" err="1"/>
              <a:t>Evanghelia</a:t>
            </a:r>
            <a:r>
              <a:rPr lang="en-US" sz="3600" b="1" dirty="0"/>
              <a:t> la </a:t>
            </a:r>
            <a:r>
              <a:rPr lang="en-US" sz="3600" b="1" dirty="0" err="1"/>
              <a:t>orice</a:t>
            </a:r>
            <a:r>
              <a:rPr lang="en-US" sz="3600" b="1" dirty="0"/>
              <a:t> </a:t>
            </a:r>
            <a:r>
              <a:rPr lang="en-US" sz="3600" b="1" dirty="0" err="1"/>
              <a:t>făptură</a:t>
            </a:r>
            <a:r>
              <a:rPr lang="en-US" sz="3600" b="1" dirty="0"/>
              <a:t>.” (Marcu16:15)</a:t>
            </a:r>
            <a:r>
              <a:rPr lang="ro-RO" sz="3600" b="1" dirty="0"/>
              <a:t>)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0B1D3-5041-7A12-3BC1-D83F8B1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413" y="4996544"/>
            <a:ext cx="6010501" cy="1611086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/>
              <a:t>Prezentat</a:t>
            </a:r>
            <a:r>
              <a:rPr lang="en-US" sz="3600" b="1" dirty="0"/>
              <a:t> de:</a:t>
            </a:r>
            <a:r>
              <a:rPr lang="en-US" sz="3600" dirty="0"/>
              <a:t> </a:t>
            </a:r>
            <a:r>
              <a:rPr lang="ro-RO" sz="3600" dirty="0"/>
              <a:t>Andraș Ioan</a:t>
            </a:r>
          </a:p>
          <a:p>
            <a:r>
              <a:rPr lang="ro-RO" sz="3600" dirty="0"/>
              <a:t>Clasa: a IV a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318A-257D-47FD-F5A2-039CD6EB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69" y="3243943"/>
            <a:ext cx="2993573" cy="322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029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F0B6-897E-7785-35F2-C6251FCE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343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Cum au </a:t>
            </a:r>
            <a:r>
              <a:rPr lang="en-US" b="1" dirty="0" err="1"/>
              <a:t>vestit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Învățătura</a:t>
            </a:r>
            <a:r>
              <a:rPr lang="en-US" b="1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B740-7ADE-226B-00CB-B45BB5A1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0871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 algn="ctr"/>
            <a:r>
              <a:rPr lang="en-US" sz="2400" b="1" dirty="0"/>
              <a:t>Metode:</a:t>
            </a:r>
            <a:endParaRPr lang="en-US" sz="2400" dirty="0"/>
          </a:p>
          <a:p>
            <a:pPr lvl="1"/>
            <a:r>
              <a:rPr lang="en-US" sz="2400" dirty="0" err="1"/>
              <a:t>Predicarea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sinagogi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piețe</a:t>
            </a:r>
            <a:r>
              <a:rPr lang="en-US" sz="2400" dirty="0"/>
              <a:t> </a:t>
            </a:r>
            <a:r>
              <a:rPr lang="en-US" sz="2400" dirty="0" err="1"/>
              <a:t>publice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/>
              <a:t>Înființarea</a:t>
            </a:r>
            <a:r>
              <a:rPr lang="en-US" sz="2400" dirty="0"/>
              <a:t> de </a:t>
            </a:r>
            <a:r>
              <a:rPr lang="en-US" sz="2400" dirty="0" err="1"/>
              <a:t>biserici</a:t>
            </a:r>
            <a:r>
              <a:rPr lang="en-US" sz="2400" dirty="0"/>
              <a:t> locale.</a:t>
            </a:r>
          </a:p>
          <a:p>
            <a:pPr lvl="1"/>
            <a:r>
              <a:rPr lang="en-US" sz="2400" dirty="0" err="1"/>
              <a:t>Scrierea</a:t>
            </a:r>
            <a:r>
              <a:rPr lang="en-US" sz="2400" dirty="0"/>
              <a:t> de </a:t>
            </a:r>
            <a:r>
              <a:rPr lang="en-US" sz="2400" dirty="0" err="1"/>
              <a:t>scrisori</a:t>
            </a:r>
            <a:r>
              <a:rPr lang="en-US" sz="2400" dirty="0"/>
              <a:t> (</a:t>
            </a:r>
            <a:r>
              <a:rPr lang="en-US" sz="2400" dirty="0" err="1"/>
              <a:t>epistole</a:t>
            </a:r>
            <a:r>
              <a:rPr lang="en-US" sz="2400" dirty="0"/>
              <a:t>)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încurajarea</a:t>
            </a:r>
            <a:r>
              <a:rPr lang="en-US" sz="2400" dirty="0"/>
              <a:t> </a:t>
            </a:r>
            <a:r>
              <a:rPr lang="en-US" sz="2400" dirty="0" err="1"/>
              <a:t>credincioșilor</a:t>
            </a:r>
            <a:r>
              <a:rPr lang="en-US" sz="2400" dirty="0"/>
              <a:t>.</a:t>
            </a:r>
          </a:p>
          <a:p>
            <a:pPr lvl="1"/>
            <a:r>
              <a:rPr lang="en-US" sz="2400" b="1" dirty="0"/>
              <a:t>Marti</a:t>
            </a:r>
            <a:r>
              <a:rPr lang="ro-RO" sz="2400" b="1" dirty="0"/>
              <a:t>raj</a:t>
            </a:r>
            <a:r>
              <a:rPr lang="en-US" sz="2400" b="1" dirty="0"/>
              <a:t>ul:</a:t>
            </a:r>
            <a:r>
              <a:rPr lang="en-US" sz="2400" dirty="0"/>
              <a:t> </a:t>
            </a:r>
            <a:r>
              <a:rPr lang="en-US" sz="2400" dirty="0" err="1"/>
              <a:t>Majoritatea</a:t>
            </a:r>
            <a:r>
              <a:rPr lang="en-US" sz="2400" dirty="0"/>
              <a:t> </a:t>
            </a:r>
            <a:r>
              <a:rPr lang="en-US" sz="2400" dirty="0" err="1"/>
              <a:t>apostolilor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-au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viața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credință</a:t>
            </a:r>
            <a:r>
              <a:rPr lang="en-US" sz="2400" dirty="0"/>
              <a:t>, </a:t>
            </a:r>
            <a:r>
              <a:rPr lang="en-US" sz="2400" dirty="0" err="1"/>
              <a:t>dovedind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adevărul</a:t>
            </a:r>
            <a:r>
              <a:rPr lang="en-US" sz="2400" dirty="0"/>
              <a:t> pe care </a:t>
            </a:r>
            <a:r>
              <a:rPr lang="en-US" sz="2400" dirty="0" err="1"/>
              <a:t>îl</a:t>
            </a:r>
            <a:r>
              <a:rPr lang="en-US" sz="2400" dirty="0"/>
              <a:t> </a:t>
            </a:r>
            <a:r>
              <a:rPr lang="en-US" sz="2400" dirty="0" err="1"/>
              <a:t>vesteau</a:t>
            </a:r>
            <a:r>
              <a:rPr lang="en-US" sz="2400" dirty="0"/>
              <a:t> era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prețios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viața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22FC-81FB-8406-6173-A000A835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379" y="1708472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71CD-F13C-E7E1-C134-126C4085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4" y="446088"/>
            <a:ext cx="4374468" cy="97631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 err="1"/>
              <a:t>Esența</a:t>
            </a:r>
            <a:r>
              <a:rPr lang="en-US" sz="2800" b="1" dirty="0"/>
              <a:t> </a:t>
            </a:r>
            <a:r>
              <a:rPr lang="en-US" sz="2800" b="1" dirty="0" err="1"/>
              <a:t>mesajului</a:t>
            </a:r>
            <a:r>
              <a:rPr lang="en-US" sz="2800" b="1" dirty="0"/>
              <a:t> </a:t>
            </a:r>
            <a:r>
              <a:rPr lang="en-US" sz="2800" b="1" dirty="0" err="1"/>
              <a:t>vestit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01923-3C08-6F7B-82AF-C0FCFD244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91104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400" b="1" dirty="0" err="1"/>
              <a:t>Pocăința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Întoarcerea</a:t>
            </a:r>
            <a:r>
              <a:rPr lang="en-US" sz="2400" dirty="0"/>
              <a:t> de la </a:t>
            </a:r>
            <a:r>
              <a:rPr lang="en-US" sz="2400" dirty="0" err="1"/>
              <a:t>păcat</a:t>
            </a:r>
            <a:r>
              <a:rPr lang="en-US" sz="2400" dirty="0"/>
              <a:t> la </a:t>
            </a:r>
            <a:r>
              <a:rPr lang="en-US" sz="2400" dirty="0" err="1"/>
              <a:t>Dumnezeu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 err="1"/>
              <a:t>Iertarea</a:t>
            </a:r>
            <a:r>
              <a:rPr lang="en-US" sz="2400" b="1" dirty="0"/>
              <a:t>:</a:t>
            </a:r>
            <a:r>
              <a:rPr lang="en-US" sz="2400" dirty="0"/>
              <a:t> Prin </a:t>
            </a:r>
            <a:r>
              <a:rPr lang="en-US" sz="2400" dirty="0" err="1"/>
              <a:t>jertfa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Isus pe </a:t>
            </a:r>
            <a:r>
              <a:rPr lang="en-US" sz="2400" dirty="0" err="1"/>
              <a:t>cruce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 err="1"/>
              <a:t>Speranța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Învierea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viața</a:t>
            </a:r>
            <a:r>
              <a:rPr lang="en-US" sz="2400" dirty="0"/>
              <a:t> </a:t>
            </a:r>
            <a:r>
              <a:rPr lang="en-US" sz="2400" dirty="0" err="1"/>
              <a:t>veșnică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Trăirea</a:t>
            </a:r>
            <a:r>
              <a:rPr lang="en-US" sz="2400" b="1" dirty="0"/>
              <a:t>:</a:t>
            </a:r>
            <a:r>
              <a:rPr lang="en-US" sz="2400" dirty="0"/>
              <a:t> O </a:t>
            </a:r>
            <a:r>
              <a:rPr lang="en-US" sz="2400" dirty="0" err="1"/>
              <a:t>viață</a:t>
            </a:r>
            <a:r>
              <a:rPr lang="en-US" sz="2400" dirty="0"/>
              <a:t> </a:t>
            </a:r>
            <a:r>
              <a:rPr lang="en-US" sz="2400" dirty="0" err="1"/>
              <a:t>nouă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ascultare</a:t>
            </a:r>
            <a:r>
              <a:rPr lang="en-US" sz="2400" dirty="0"/>
              <a:t> de </a:t>
            </a:r>
            <a:r>
              <a:rPr lang="en-US" sz="2400" dirty="0" err="1"/>
              <a:t>poruncile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</a:t>
            </a:r>
            <a:r>
              <a:rPr lang="en-US" sz="2400" dirty="0" err="1"/>
              <a:t>Dumnezeu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BAF21-7B0C-83D3-A96C-A1E3309C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92" y="609599"/>
            <a:ext cx="4291693" cy="446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968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BE7A-6D66-E80F-ABE6-E5167F20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03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Concluzie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Aplicație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noi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6892-9AE7-D7A4-2C3A-5412CF3F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5257"/>
            <a:ext cx="8915400" cy="499654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3200" b="1" dirty="0" err="1"/>
              <a:t>Moștenirea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Astăzi</a:t>
            </a:r>
            <a:r>
              <a:rPr lang="en-US" sz="3200" dirty="0"/>
              <a:t> </a:t>
            </a:r>
            <a:r>
              <a:rPr lang="en-US" sz="3200" dirty="0" err="1"/>
              <a:t>avem</a:t>
            </a:r>
            <a:r>
              <a:rPr lang="en-US" sz="3200" dirty="0"/>
              <a:t> Biblia </a:t>
            </a:r>
            <a:r>
              <a:rPr lang="en-US" sz="3200" dirty="0" err="1"/>
              <a:t>datorită</a:t>
            </a:r>
            <a:r>
              <a:rPr lang="en-US" sz="3200" dirty="0"/>
              <a:t> </a:t>
            </a:r>
            <a:r>
              <a:rPr lang="en-US" sz="3200" dirty="0" err="1"/>
              <a:t>ascultării</a:t>
            </a:r>
            <a:r>
              <a:rPr lang="en-US" sz="3200" dirty="0"/>
              <a:t> lor.</a:t>
            </a:r>
          </a:p>
          <a:p>
            <a:pPr lvl="0"/>
            <a:r>
              <a:rPr lang="en-US" sz="3200" b="1" dirty="0" err="1"/>
              <a:t>Responsabilitatea</a:t>
            </a:r>
            <a:r>
              <a:rPr lang="en-US" sz="3200" b="1" dirty="0"/>
              <a:t> </a:t>
            </a:r>
            <a:r>
              <a:rPr lang="en-US" sz="3200" b="1" dirty="0" err="1"/>
              <a:t>noastră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Suntem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noi</a:t>
            </a:r>
            <a:r>
              <a:rPr lang="en-US" sz="3200" dirty="0"/>
              <a:t> </a:t>
            </a:r>
            <a:r>
              <a:rPr lang="en-US" sz="3200" dirty="0" err="1"/>
              <a:t>chemați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fim</a:t>
            </a:r>
            <a:r>
              <a:rPr lang="en-US" sz="3200" dirty="0"/>
              <a:t> </a:t>
            </a:r>
            <a:r>
              <a:rPr lang="en-US" sz="3200" dirty="0" err="1"/>
              <a:t>martori</a:t>
            </a:r>
            <a:r>
              <a:rPr lang="en-US" sz="3200" dirty="0"/>
              <a:t> ai </a:t>
            </a:r>
            <a:r>
              <a:rPr lang="en-US" sz="3200" dirty="0" err="1"/>
              <a:t>lui</a:t>
            </a:r>
            <a:r>
              <a:rPr lang="en-US" sz="3200" dirty="0"/>
              <a:t> Isus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școală</a:t>
            </a:r>
            <a:r>
              <a:rPr lang="en-US" sz="3200" dirty="0"/>
              <a:t>, </a:t>
            </a:r>
            <a:r>
              <a:rPr lang="en-US" sz="3200" dirty="0" err="1"/>
              <a:t>familie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societate</a:t>
            </a:r>
            <a:r>
              <a:rPr lang="en-US" sz="3200" dirty="0"/>
              <a:t>.</a:t>
            </a:r>
          </a:p>
          <a:p>
            <a:pPr lvl="0"/>
            <a:r>
              <a:rPr lang="en-US" sz="3200" b="1" dirty="0"/>
              <a:t>Verset final:</a:t>
            </a:r>
            <a:r>
              <a:rPr lang="en-US" sz="3200" dirty="0"/>
              <a:t> „Ci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veți</a:t>
            </a:r>
            <a:r>
              <a:rPr lang="en-US" sz="3200" dirty="0"/>
              <a:t> </a:t>
            </a:r>
            <a:r>
              <a:rPr lang="en-US" sz="3200" dirty="0" err="1"/>
              <a:t>primi</a:t>
            </a:r>
            <a:r>
              <a:rPr lang="en-US" sz="3200" dirty="0"/>
              <a:t> o </a:t>
            </a:r>
            <a:r>
              <a:rPr lang="en-US" sz="3200" dirty="0" err="1"/>
              <a:t>putere</a:t>
            </a:r>
            <a:r>
              <a:rPr lang="en-US" sz="3200" dirty="0"/>
              <a:t>, </a:t>
            </a:r>
            <a:r>
              <a:rPr lang="en-US" sz="3200" dirty="0" err="1"/>
              <a:t>când</a:t>
            </a:r>
            <a:r>
              <a:rPr lang="en-US" sz="3200" dirty="0"/>
              <a:t> Se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pogorî</a:t>
            </a:r>
            <a:r>
              <a:rPr lang="en-US" sz="3200" dirty="0"/>
              <a:t> </a:t>
            </a:r>
            <a:r>
              <a:rPr lang="en-US" sz="3200" dirty="0" err="1"/>
              <a:t>Duhul</a:t>
            </a:r>
            <a:r>
              <a:rPr lang="en-US" sz="3200" dirty="0"/>
              <a:t> </a:t>
            </a:r>
            <a:r>
              <a:rPr lang="en-US" sz="3200" dirty="0" err="1"/>
              <a:t>Sfânt</a:t>
            </a:r>
            <a:r>
              <a:rPr lang="en-US" sz="3200" dirty="0"/>
              <a:t> </a:t>
            </a:r>
            <a:r>
              <a:rPr lang="en-US" sz="3200" dirty="0" err="1"/>
              <a:t>peste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, </a:t>
            </a:r>
            <a:r>
              <a:rPr lang="en-US" sz="3200" dirty="0" err="1"/>
              <a:t>și</a:t>
            </a:r>
            <a:r>
              <a:rPr lang="en-US" sz="3200" dirty="0"/>
              <a:t>-Mi </a:t>
            </a:r>
            <a:r>
              <a:rPr lang="en-US" sz="3200" dirty="0" err="1"/>
              <a:t>veți</a:t>
            </a:r>
            <a:r>
              <a:rPr lang="en-US" sz="3200" dirty="0"/>
              <a:t> fi </a:t>
            </a:r>
            <a:r>
              <a:rPr lang="en-US" sz="3200" dirty="0" err="1"/>
              <a:t>martori</a:t>
            </a:r>
            <a:r>
              <a:rPr lang="en-US" sz="3200" dirty="0"/>
              <a:t>...” (</a:t>
            </a:r>
            <a:r>
              <a:rPr lang="en-US" sz="3200" dirty="0" err="1"/>
              <a:t>Faptele</a:t>
            </a:r>
            <a:r>
              <a:rPr lang="en-US" sz="3200" dirty="0"/>
              <a:t> </a:t>
            </a:r>
            <a:r>
              <a:rPr lang="en-US" sz="3200" dirty="0" err="1"/>
              <a:t>Apostolilor</a:t>
            </a:r>
            <a:r>
              <a:rPr lang="en-US" sz="3200" dirty="0"/>
              <a:t> 1:8).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96EA2-AB2D-03FC-DB31-92534196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5" y="1311562"/>
            <a:ext cx="1553298" cy="17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9C6BA-AEB2-86FE-7667-E609DD3F40A8}"/>
              </a:ext>
            </a:extLst>
          </p:cNvPr>
          <p:cNvSpPr txBox="1"/>
          <p:nvPr/>
        </p:nvSpPr>
        <p:spPr>
          <a:xfrm>
            <a:off x="2144487" y="428178"/>
            <a:ext cx="9633857" cy="61247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/>
              <a:t>Test &amp; Feedback</a:t>
            </a:r>
            <a:endParaRPr lang="en-US" sz="3600" dirty="0"/>
          </a:p>
          <a:p>
            <a:pPr algn="just"/>
            <a:r>
              <a:rPr lang="ro-RO" sz="3600" dirty="0"/>
              <a:t>	</a:t>
            </a:r>
            <a:r>
              <a:rPr lang="en-US" sz="3600" dirty="0" err="1"/>
              <a:t>Vă</a:t>
            </a:r>
            <a:r>
              <a:rPr lang="en-US" sz="3600" dirty="0"/>
              <a:t> </a:t>
            </a:r>
            <a:r>
              <a:rPr lang="en-US" sz="3600" dirty="0" err="1"/>
              <a:t>invit</a:t>
            </a:r>
            <a:r>
              <a:rPr lang="en-US" sz="3600" dirty="0"/>
              <a:t> </a:t>
            </a:r>
            <a:r>
              <a:rPr lang="en-US" sz="3600" dirty="0" err="1"/>
              <a:t>să</a:t>
            </a:r>
            <a:r>
              <a:rPr lang="en-US" sz="3600" dirty="0"/>
              <a:t> </a:t>
            </a:r>
            <a:r>
              <a:rPr lang="en-US" sz="3600" dirty="0" err="1"/>
              <a:t>participați</a:t>
            </a:r>
            <a:r>
              <a:rPr lang="en-US" sz="3600" dirty="0"/>
              <a:t> la un </a:t>
            </a:r>
            <a:r>
              <a:rPr lang="en-US" sz="3600" b="1" dirty="0"/>
              <a:t>mini-test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a </a:t>
            </a:r>
            <a:r>
              <a:rPr lang="en-US" sz="3600" dirty="0" err="1"/>
              <a:t>verifica</a:t>
            </a:r>
            <a:r>
              <a:rPr lang="en-US" sz="3600" dirty="0"/>
              <a:t> </a:t>
            </a:r>
            <a:r>
              <a:rPr lang="en-US" sz="3600" dirty="0" err="1"/>
              <a:t>înțelegerea</a:t>
            </a:r>
            <a:r>
              <a:rPr lang="en-US" sz="3600" dirty="0"/>
              <a:t> </a:t>
            </a:r>
            <a:r>
              <a:rPr lang="en-US" sz="3600" dirty="0" err="1"/>
              <a:t>informațiilor</a:t>
            </a:r>
            <a:r>
              <a:rPr lang="en-US" sz="3600" dirty="0"/>
              <a:t> </a:t>
            </a:r>
          </a:p>
          <a:p>
            <a:pPr>
              <a:buNone/>
            </a:pPr>
            <a:br>
              <a:rPr lang="en-US" sz="3600" dirty="0"/>
            </a:br>
            <a:endParaRPr lang="en-US" sz="3600" dirty="0"/>
          </a:p>
          <a:p>
            <a:pPr algn="ctr">
              <a:buNone/>
            </a:pPr>
            <a:r>
              <a:rPr lang="en-US" sz="3600" b="1" dirty="0"/>
              <a:t>Cum </a:t>
            </a:r>
            <a:r>
              <a:rPr lang="en-US" sz="3600" b="1" dirty="0" err="1"/>
              <a:t>Accesezi</a:t>
            </a:r>
            <a:r>
              <a:rPr lang="en-US" sz="3600" b="1" dirty="0"/>
              <a:t> </a:t>
            </a:r>
            <a:r>
              <a:rPr lang="en-US" sz="3600" b="1" dirty="0" err="1"/>
              <a:t>Testul</a:t>
            </a:r>
            <a:r>
              <a:rPr lang="en-US" sz="3600" dirty="0"/>
              <a:t> </a:t>
            </a:r>
            <a:r>
              <a:rPr lang="en-US" sz="3600" dirty="0" err="1"/>
              <a:t>tău</a:t>
            </a:r>
            <a:endParaRPr lang="en-US" sz="3600" dirty="0"/>
          </a:p>
          <a:p>
            <a:r>
              <a:rPr lang="en-US" sz="3600" dirty="0"/>
              <a:t> </a:t>
            </a:r>
            <a:endParaRPr lang="ro-RO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/>
              <a:t>Accesează</a:t>
            </a:r>
            <a:r>
              <a:rPr lang="en-US" sz="3600" dirty="0"/>
              <a:t> link-ul: </a:t>
            </a:r>
            <a:r>
              <a:rPr lang="en-US" sz="2000" dirty="0">
                <a:hlinkClick r:id="rId2"/>
              </a:rPr>
              <a:t>https://docs.google.com/forms/d/e/1FAIpQLSdYJAkGxr7swdqER5eUjfNDr7iMxeKuBDIMQTOe-CeBT9szSQ/viewform?usp=preview</a:t>
            </a:r>
            <a:endParaRPr lang="ro-R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800" dirty="0"/>
              <a:t>Răspunde corect la întrebări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800" dirty="0"/>
              <a:t>Vei primi răspunsul pe loc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E1CFB-073D-3FEF-D265-150A6B8B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0" y="2090056"/>
            <a:ext cx="1937657" cy="1937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0B7CE-A747-FF17-AA4B-F218900B4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085" y="2090056"/>
            <a:ext cx="1730829" cy="1730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61984-066C-3138-8EB1-B37EDAE70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5" y="2242456"/>
            <a:ext cx="1730829" cy="1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81E2-7B09-D059-A28E-B055B79F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811" y="406396"/>
            <a:ext cx="8911687" cy="78014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Marea Trimitere – </a:t>
            </a:r>
            <a:r>
              <a:rPr lang="en-US" b="1" dirty="0" err="1"/>
              <a:t>Punctul</a:t>
            </a:r>
            <a:r>
              <a:rPr lang="en-US" b="1" dirty="0"/>
              <a:t> de </a:t>
            </a:r>
            <a:r>
              <a:rPr lang="en-US" b="1" dirty="0" err="1"/>
              <a:t>Plecare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FDF7-C510-27F6-88BF-B843A4276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184" y="1524000"/>
            <a:ext cx="5498874" cy="523602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b="1" dirty="0"/>
              <a:t>Context:</a:t>
            </a:r>
            <a:r>
              <a:rPr lang="en-US" sz="3600" dirty="0"/>
              <a:t> </a:t>
            </a:r>
            <a:r>
              <a:rPr lang="en-US" sz="3600" dirty="0" err="1"/>
              <a:t>După</a:t>
            </a:r>
            <a:r>
              <a:rPr lang="en-US" sz="3600" dirty="0"/>
              <a:t> </a:t>
            </a:r>
            <a:r>
              <a:rPr lang="en-US" sz="3600" dirty="0" err="1"/>
              <a:t>înviere</a:t>
            </a:r>
            <a:r>
              <a:rPr lang="en-US" sz="3600" dirty="0"/>
              <a:t>, Isus le </a:t>
            </a:r>
            <a:r>
              <a:rPr lang="en-US" sz="3600" dirty="0" err="1"/>
              <a:t>dă</a:t>
            </a:r>
            <a:r>
              <a:rPr lang="en-US" sz="3600" dirty="0"/>
              <a:t> </a:t>
            </a:r>
            <a:r>
              <a:rPr lang="en-US" sz="3600" dirty="0" err="1"/>
              <a:t>ucenicilor</a:t>
            </a:r>
            <a:r>
              <a:rPr lang="en-US" sz="3600" dirty="0"/>
              <a:t> </a:t>
            </a:r>
            <a:r>
              <a:rPr lang="en-US" sz="3600" dirty="0" err="1"/>
              <a:t>mandatul</a:t>
            </a:r>
            <a:r>
              <a:rPr lang="en-US" sz="3600" dirty="0"/>
              <a:t> </a:t>
            </a:r>
            <a:r>
              <a:rPr lang="en-US" sz="3600" dirty="0" err="1"/>
              <a:t>divin</a:t>
            </a:r>
            <a:r>
              <a:rPr lang="en-US" sz="3600" dirty="0"/>
              <a:t>.</a:t>
            </a:r>
          </a:p>
          <a:p>
            <a:pPr lvl="0"/>
            <a:r>
              <a:rPr lang="en-US" sz="3600" b="1" dirty="0"/>
              <a:t>Text </a:t>
            </a:r>
            <a:r>
              <a:rPr lang="en-US" sz="3600" b="1" dirty="0" err="1"/>
              <a:t>cheie</a:t>
            </a:r>
            <a:r>
              <a:rPr lang="en-US" sz="3600" b="1" dirty="0"/>
              <a:t>:</a:t>
            </a:r>
            <a:r>
              <a:rPr lang="en-US" sz="3600" dirty="0"/>
              <a:t> Matei 28:19-20.</a:t>
            </a:r>
          </a:p>
          <a:p>
            <a:pPr lvl="0"/>
            <a:r>
              <a:rPr lang="en-US" sz="3600" b="1" dirty="0"/>
              <a:t>Idee </a:t>
            </a:r>
            <a:r>
              <a:rPr lang="en-US" sz="3600" b="1" dirty="0" err="1"/>
              <a:t>principală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  <a:r>
              <a:rPr lang="en-US" sz="3600" dirty="0" err="1"/>
              <a:t>Ucenicii</a:t>
            </a:r>
            <a:r>
              <a:rPr lang="en-US" sz="3600" dirty="0"/>
              <a:t> nu au </a:t>
            </a:r>
            <a:r>
              <a:rPr lang="en-US" sz="3600" dirty="0" err="1"/>
              <a:t>rămas</a:t>
            </a:r>
            <a:r>
              <a:rPr lang="en-US" sz="3600" dirty="0"/>
              <a:t> </a:t>
            </a:r>
            <a:r>
              <a:rPr lang="en-US" sz="3600" dirty="0" err="1"/>
              <a:t>doar</a:t>
            </a:r>
            <a:r>
              <a:rPr lang="en-US" sz="3600" dirty="0"/>
              <a:t> </a:t>
            </a:r>
            <a:r>
              <a:rPr lang="en-US" sz="3600" dirty="0" err="1"/>
              <a:t>martori</a:t>
            </a:r>
            <a:r>
              <a:rPr lang="en-US" sz="3600" dirty="0"/>
              <a:t> ai </a:t>
            </a:r>
            <a:r>
              <a:rPr lang="en-US" sz="3600" dirty="0" err="1"/>
              <a:t>minunilor</a:t>
            </a:r>
            <a:r>
              <a:rPr lang="en-US" sz="3600" dirty="0"/>
              <a:t>, ci au </a:t>
            </a:r>
            <a:r>
              <a:rPr lang="en-US" sz="3600" dirty="0" err="1"/>
              <a:t>devenit</a:t>
            </a:r>
            <a:r>
              <a:rPr lang="en-US" sz="3600" dirty="0"/>
              <a:t> </a:t>
            </a:r>
            <a:r>
              <a:rPr lang="en-US" sz="3600" dirty="0" err="1"/>
              <a:t>mesageri</a:t>
            </a:r>
            <a:r>
              <a:rPr lang="en-US" sz="3600" dirty="0"/>
              <a:t> ai </a:t>
            </a:r>
            <a:r>
              <a:rPr lang="en-US" sz="3600" dirty="0" err="1"/>
              <a:t>mântuirii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4D9F0-1FF7-4E3F-89A3-56D1F835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369" y="1524000"/>
            <a:ext cx="3913146" cy="401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287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3665-0ED1-0E7D-05B0-46DE097B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309" y="446088"/>
            <a:ext cx="4363582" cy="97631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b="1" dirty="0"/>
              <a:t>Cine au </a:t>
            </a:r>
            <a:r>
              <a:rPr lang="en-US" sz="2400" b="1" dirty="0" err="1"/>
              <a:t>fost</a:t>
            </a:r>
            <a:r>
              <a:rPr lang="en-US" sz="2400" b="1" dirty="0"/>
              <a:t> </a:t>
            </a:r>
            <a:r>
              <a:rPr lang="en-US" sz="2400" b="1" dirty="0" err="1"/>
              <a:t>Apostolii</a:t>
            </a:r>
            <a:r>
              <a:rPr lang="en-US" sz="2400" b="1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D5CB4-9FED-41F8-B07B-277BF4B2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7309" y="1598612"/>
            <a:ext cx="4363582" cy="5030787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US" sz="2400" b="1" dirty="0" err="1"/>
              <a:t>Definiție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Cuvântul</a:t>
            </a:r>
            <a:r>
              <a:rPr lang="en-US" sz="2400" dirty="0"/>
              <a:t> „</a:t>
            </a:r>
            <a:r>
              <a:rPr lang="en-US" sz="2400" dirty="0" err="1"/>
              <a:t>apostol</a:t>
            </a:r>
            <a:r>
              <a:rPr lang="en-US" sz="2400" dirty="0"/>
              <a:t>” </a:t>
            </a:r>
            <a:r>
              <a:rPr lang="en-US" sz="2400" dirty="0" err="1"/>
              <a:t>provine</a:t>
            </a:r>
            <a:r>
              <a:rPr lang="en-US" sz="2400" dirty="0"/>
              <a:t> din </a:t>
            </a:r>
            <a:r>
              <a:rPr lang="en-US" sz="2400" dirty="0" err="1"/>
              <a:t>grecescul</a:t>
            </a:r>
            <a:r>
              <a:rPr lang="en-US" sz="2400" dirty="0"/>
              <a:t> </a:t>
            </a:r>
            <a:r>
              <a:rPr lang="en-US" sz="2400" i="1" dirty="0" err="1"/>
              <a:t>apostolos</a:t>
            </a:r>
            <a:r>
              <a:rPr lang="en-US" sz="2400" dirty="0"/>
              <a:t>, care </a:t>
            </a:r>
            <a:r>
              <a:rPr lang="en-US" sz="2400" dirty="0" err="1"/>
              <a:t>înseamnă</a:t>
            </a:r>
            <a:r>
              <a:rPr lang="en-US" sz="2400" dirty="0"/>
              <a:t> „</a:t>
            </a:r>
            <a:r>
              <a:rPr lang="en-US" sz="2400" dirty="0" err="1"/>
              <a:t>trimis</a:t>
            </a:r>
            <a:r>
              <a:rPr lang="en-US" sz="2400" dirty="0"/>
              <a:t>”.</a:t>
            </a:r>
          </a:p>
          <a:p>
            <a:pPr lvl="0"/>
            <a:r>
              <a:rPr lang="en-US" sz="2400" b="1" dirty="0" err="1"/>
              <a:t>Rolul</a:t>
            </a:r>
            <a:r>
              <a:rPr lang="en-US" sz="2400" b="1" dirty="0"/>
              <a:t> lor:</a:t>
            </a:r>
            <a:r>
              <a:rPr lang="en-US" sz="2400" dirty="0"/>
              <a:t> Martori </a:t>
            </a:r>
            <a:r>
              <a:rPr lang="en-US" sz="2400" dirty="0" err="1"/>
              <a:t>oculari</a:t>
            </a:r>
            <a:r>
              <a:rPr lang="en-US" sz="2400" dirty="0"/>
              <a:t> ai </a:t>
            </a:r>
            <a:r>
              <a:rPr lang="en-US" sz="2400" dirty="0" err="1"/>
              <a:t>vieții</a:t>
            </a:r>
            <a:r>
              <a:rPr lang="en-US" sz="2400" dirty="0"/>
              <a:t>, </a:t>
            </a:r>
            <a:r>
              <a:rPr lang="en-US" sz="2400" dirty="0" err="1"/>
              <a:t>morții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învierii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Isus.</a:t>
            </a:r>
          </a:p>
          <a:p>
            <a:pPr lvl="0"/>
            <a:r>
              <a:rPr lang="en-US" sz="2400" b="1" dirty="0"/>
              <a:t>Cei 12:</a:t>
            </a:r>
            <a:r>
              <a:rPr lang="en-US" sz="2400" dirty="0"/>
              <a:t> Isus a ales </a:t>
            </a:r>
            <a:r>
              <a:rPr lang="en-US" sz="2400" dirty="0" err="1"/>
              <a:t>oameni</a:t>
            </a:r>
            <a:r>
              <a:rPr lang="en-US" sz="2400" dirty="0"/>
              <a:t> </a:t>
            </a:r>
            <a:r>
              <a:rPr lang="en-US" sz="2400" dirty="0" err="1"/>
              <a:t>simpli</a:t>
            </a:r>
            <a:r>
              <a:rPr lang="en-US" sz="2400" dirty="0"/>
              <a:t> (</a:t>
            </a:r>
            <a:r>
              <a:rPr lang="en-US" sz="2400" dirty="0" err="1"/>
              <a:t>pescari</a:t>
            </a:r>
            <a:r>
              <a:rPr lang="en-US" sz="2400" dirty="0"/>
              <a:t>, </a:t>
            </a:r>
            <a:r>
              <a:rPr lang="en-US" sz="2400" dirty="0" err="1"/>
              <a:t>vameși</a:t>
            </a:r>
            <a:r>
              <a:rPr lang="en-US" sz="2400" dirty="0"/>
              <a:t>)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arăta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puterea</a:t>
            </a:r>
            <a:r>
              <a:rPr lang="en-US" sz="2400" dirty="0"/>
              <a:t> vine de la </a:t>
            </a:r>
            <a:r>
              <a:rPr lang="en-US" sz="2400" dirty="0" err="1"/>
              <a:t>Dumnezeu</a:t>
            </a:r>
            <a:r>
              <a:rPr lang="en-US" sz="2400" dirty="0"/>
              <a:t>, nu din </a:t>
            </a:r>
            <a:r>
              <a:rPr lang="en-US" sz="2400" dirty="0" err="1"/>
              <a:t>educația</a:t>
            </a:r>
            <a:r>
              <a:rPr lang="en-US" sz="2400" dirty="0"/>
              <a:t> </a:t>
            </a:r>
            <a:r>
              <a:rPr lang="en-US" sz="2400" dirty="0" err="1"/>
              <a:t>omenească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6B225-0319-DFFE-8E55-67AE0F89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15" y="718457"/>
            <a:ext cx="4767942" cy="560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10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A5F1-78F8-BD0D-EF93-6DE8FAE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1280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Lista </a:t>
            </a:r>
            <a:r>
              <a:rPr lang="en-US" b="1" dirty="0" err="1"/>
              <a:t>celor</a:t>
            </a:r>
            <a:r>
              <a:rPr lang="en-US" b="1" dirty="0"/>
              <a:t> 12 Apostoli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75F06-A768-AAE3-C0D2-8A9AB9B7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 err="1"/>
              <a:t>Nume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5DEAD-4645-73D0-D770-3FC8C65A7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103" y="2710542"/>
            <a:ext cx="3999002" cy="352334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en-US" sz="2800" b="1" dirty="0"/>
              <a:t>Petru, Andrei, Iacov </a:t>
            </a:r>
            <a:r>
              <a:rPr lang="en-US" sz="2800" dirty="0"/>
              <a:t>(</a:t>
            </a:r>
            <a:r>
              <a:rPr lang="en-US" sz="2800" dirty="0" err="1"/>
              <a:t>fiul</a:t>
            </a:r>
            <a:r>
              <a:rPr lang="en-US" sz="2800" dirty="0"/>
              <a:t> </a:t>
            </a:r>
            <a:r>
              <a:rPr lang="en-US" sz="2800" dirty="0" err="1"/>
              <a:t>lui</a:t>
            </a:r>
            <a:r>
              <a:rPr lang="en-US" sz="2800" dirty="0"/>
              <a:t> </a:t>
            </a:r>
            <a:r>
              <a:rPr lang="en-US" sz="2800" dirty="0" err="1"/>
              <a:t>Zebedei</a:t>
            </a:r>
            <a:r>
              <a:rPr lang="en-US" sz="2800" dirty="0"/>
              <a:t>), </a:t>
            </a:r>
            <a:r>
              <a:rPr lang="en-US" sz="2800" b="1" dirty="0"/>
              <a:t>Ioan, Filip</a:t>
            </a:r>
            <a:r>
              <a:rPr lang="en-US" sz="2800" dirty="0"/>
              <a:t>, </a:t>
            </a:r>
            <a:r>
              <a:rPr lang="en-US" sz="2800" b="1" dirty="0"/>
              <a:t>Bartolomeu, Toma, Matei, Iacov </a:t>
            </a:r>
            <a:r>
              <a:rPr lang="en-US" sz="2800" dirty="0"/>
              <a:t>(</a:t>
            </a:r>
            <a:r>
              <a:rPr lang="en-US" sz="2800" dirty="0" err="1"/>
              <a:t>fiul</a:t>
            </a:r>
            <a:r>
              <a:rPr lang="en-US" sz="2800" dirty="0"/>
              <a:t> </a:t>
            </a:r>
            <a:r>
              <a:rPr lang="en-US" sz="2800" dirty="0" err="1"/>
              <a:t>lui</a:t>
            </a:r>
            <a:r>
              <a:rPr lang="en-US" sz="2800" dirty="0"/>
              <a:t> Alfeu</a:t>
            </a:r>
            <a:r>
              <a:rPr lang="en-US" sz="2800" b="1" dirty="0"/>
              <a:t>), Tadeu, Simon </a:t>
            </a:r>
            <a:r>
              <a:rPr lang="en-US" sz="2800" b="1" dirty="0" err="1"/>
              <a:t>Zelotul</a:t>
            </a:r>
            <a:r>
              <a:rPr lang="en-US" sz="2800" b="1" dirty="0"/>
              <a:t> </a:t>
            </a:r>
            <a:r>
              <a:rPr lang="en-US" sz="2800" b="1" dirty="0" err="1"/>
              <a:t>și</a:t>
            </a:r>
            <a:r>
              <a:rPr lang="en-US" sz="2800" b="1" dirty="0"/>
              <a:t> Matia </a:t>
            </a:r>
            <a:r>
              <a:rPr lang="en-US" sz="2800" dirty="0"/>
              <a:t>(care l-a </a:t>
            </a:r>
            <a:r>
              <a:rPr lang="en-US" sz="2800" dirty="0" err="1"/>
              <a:t>înlocuit</a:t>
            </a:r>
            <a:r>
              <a:rPr lang="en-US" sz="2800" dirty="0"/>
              <a:t> pe </a:t>
            </a:r>
            <a:r>
              <a:rPr lang="en-US" sz="2800" b="1" dirty="0"/>
              <a:t>Iuda</a:t>
            </a:r>
            <a:r>
              <a:rPr lang="en-US" sz="2800" dirty="0"/>
              <a:t>).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F4639-E278-63DC-E0EC-51E2589B9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 err="1"/>
              <a:t>Diversitate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2F518-3718-40F4-B51B-69539593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6629" y="2634342"/>
            <a:ext cx="3999002" cy="326545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3200" dirty="0" err="1"/>
              <a:t>Deși</a:t>
            </a:r>
            <a:r>
              <a:rPr lang="en-US" sz="3200" dirty="0"/>
              <a:t> </a:t>
            </a:r>
            <a:r>
              <a:rPr lang="en-US" sz="3200" dirty="0" err="1"/>
              <a:t>diferiți</a:t>
            </a:r>
            <a:r>
              <a:rPr lang="en-US" sz="3200" dirty="0"/>
              <a:t> ca temperament, au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uniți</a:t>
            </a:r>
            <a:r>
              <a:rPr lang="en-US" sz="3200" dirty="0"/>
              <a:t> de </a:t>
            </a:r>
            <a:r>
              <a:rPr lang="en-US" sz="3200" dirty="0" err="1"/>
              <a:t>dragostea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Hristos.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13B32-BC23-C00B-6DCC-E9316731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90" y="1436914"/>
            <a:ext cx="1585066" cy="105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21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B9D6-FB83-7FAF-D524-EE3CA969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03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Cine sunt </a:t>
            </a:r>
            <a:r>
              <a:rPr lang="en-US" b="1" dirty="0" err="1"/>
              <a:t>Evangheliștii</a:t>
            </a:r>
            <a:r>
              <a:rPr lang="en-US" b="1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0F37F-0328-E38D-EE4A-00908710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5257"/>
            <a:ext cx="8915400" cy="4735286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dirty="0" err="1"/>
              <a:t>Definiție</a:t>
            </a:r>
            <a:r>
              <a:rPr lang="en-US" sz="3600" b="1" dirty="0"/>
              <a:t>:</a:t>
            </a:r>
            <a:r>
              <a:rPr lang="en-US" sz="3600" dirty="0"/>
              <a:t> Cei care au </a:t>
            </a:r>
            <a:r>
              <a:rPr lang="en-US" sz="3600" dirty="0" err="1"/>
              <a:t>scris</a:t>
            </a:r>
            <a:r>
              <a:rPr lang="en-US" sz="3600" dirty="0"/>
              <a:t> „</a:t>
            </a:r>
            <a:r>
              <a:rPr lang="en-US" sz="3600" dirty="0" err="1"/>
              <a:t>Evanghelia</a:t>
            </a:r>
            <a:r>
              <a:rPr lang="en-US" sz="3600" dirty="0"/>
              <a:t>” (</a:t>
            </a:r>
            <a:r>
              <a:rPr lang="en-US" sz="3600" dirty="0" err="1"/>
              <a:t>Vestea</a:t>
            </a:r>
            <a:r>
              <a:rPr lang="en-US" sz="3600" dirty="0"/>
              <a:t> </a:t>
            </a:r>
            <a:r>
              <a:rPr lang="en-US" sz="3600" dirty="0" err="1"/>
              <a:t>Bună</a:t>
            </a:r>
            <a:r>
              <a:rPr lang="en-US" sz="3600" dirty="0"/>
              <a:t>).</a:t>
            </a:r>
            <a:endParaRPr lang="ro-RO" sz="3600" dirty="0"/>
          </a:p>
          <a:p>
            <a:r>
              <a:rPr lang="en-US" sz="3600" b="1" dirty="0"/>
              <a:t>Cei </a:t>
            </a:r>
            <a:r>
              <a:rPr lang="en-US" sz="3600" b="1" dirty="0" err="1"/>
              <a:t>patru</a:t>
            </a:r>
            <a:r>
              <a:rPr lang="en-US" sz="3600" b="1" dirty="0"/>
              <a:t> </a:t>
            </a:r>
            <a:r>
              <a:rPr lang="en-US" sz="3600" b="1" dirty="0" err="1"/>
              <a:t>evangheliști</a:t>
            </a:r>
            <a:r>
              <a:rPr lang="en-US" sz="3600" b="1" dirty="0"/>
              <a:t>:</a:t>
            </a:r>
            <a:r>
              <a:rPr lang="en-US" sz="3600" dirty="0"/>
              <a:t> Matei, Marcu, Luca </a:t>
            </a:r>
            <a:r>
              <a:rPr lang="en-US" sz="3600" dirty="0" err="1"/>
              <a:t>și</a:t>
            </a:r>
            <a:r>
              <a:rPr lang="en-US" sz="3600" dirty="0"/>
              <a:t> Ioan.</a:t>
            </a:r>
            <a:endParaRPr lang="ro-RO" sz="3600" dirty="0"/>
          </a:p>
          <a:p>
            <a:r>
              <a:rPr lang="en-US" sz="3600" b="1" dirty="0" err="1"/>
              <a:t>Simbolism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  <a:r>
              <a:rPr lang="en-US" sz="3600" dirty="0" err="1"/>
              <a:t>Fiecare</a:t>
            </a:r>
            <a:r>
              <a:rPr lang="en-US" sz="3600" dirty="0"/>
              <a:t> </a:t>
            </a:r>
            <a:r>
              <a:rPr lang="en-US" sz="3600" dirty="0" err="1"/>
              <a:t>evanghelist</a:t>
            </a:r>
            <a:r>
              <a:rPr lang="en-US" sz="3600" dirty="0"/>
              <a:t> </a:t>
            </a:r>
            <a:r>
              <a:rPr lang="en-US" sz="3600" dirty="0" err="1"/>
              <a:t>prezintă</a:t>
            </a:r>
            <a:r>
              <a:rPr lang="en-US" sz="3600" dirty="0"/>
              <a:t> o </a:t>
            </a:r>
            <a:r>
              <a:rPr lang="en-US" sz="3600" dirty="0" err="1"/>
              <a:t>fațetă</a:t>
            </a:r>
            <a:r>
              <a:rPr lang="en-US" sz="3600" dirty="0"/>
              <a:t> </a:t>
            </a:r>
            <a:r>
              <a:rPr lang="en-US" sz="3600" dirty="0" err="1"/>
              <a:t>diferită</a:t>
            </a:r>
            <a:r>
              <a:rPr lang="en-US" sz="3600" dirty="0"/>
              <a:t> a </a:t>
            </a:r>
            <a:r>
              <a:rPr lang="en-US" sz="3600" dirty="0" err="1"/>
              <a:t>Domnului</a:t>
            </a:r>
            <a:r>
              <a:rPr lang="en-US" sz="3600" dirty="0"/>
              <a:t> Isus (ex: Rege, </a:t>
            </a:r>
            <a:r>
              <a:rPr lang="en-US" sz="3600" dirty="0" err="1"/>
              <a:t>Slujitor</a:t>
            </a:r>
            <a:r>
              <a:rPr lang="en-US" sz="3600" dirty="0"/>
              <a:t>, Om Perfect, </a:t>
            </a:r>
            <a:r>
              <a:rPr lang="en-US" sz="3600" dirty="0" err="1"/>
              <a:t>Fiu</a:t>
            </a:r>
            <a:r>
              <a:rPr lang="en-US" sz="3600" dirty="0"/>
              <a:t> de </a:t>
            </a:r>
            <a:r>
              <a:rPr lang="en-US" sz="3600" dirty="0" err="1"/>
              <a:t>Dumnezeu</a:t>
            </a:r>
            <a:r>
              <a:rPr lang="en-US" sz="3600" dirty="0"/>
              <a:t>).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FAD00-06DA-8E99-ED1B-F9169228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1115493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4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FB5E-9763-15D5-79B5-141CBEB2B4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Matei </a:t>
            </a:r>
            <a:r>
              <a:rPr lang="en-US" b="1" dirty="0" err="1"/>
              <a:t>și</a:t>
            </a:r>
            <a:r>
              <a:rPr lang="en-US" b="1" dirty="0"/>
              <a:t> Marcu – </a:t>
            </a:r>
            <a:r>
              <a:rPr lang="en-US" b="1" dirty="0" err="1"/>
              <a:t>Mesajul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evrei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romani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46D5-DB7A-4D1A-AC35-8E85CA06A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0" algn="ctr"/>
            <a:r>
              <a:rPr lang="en-US" sz="3200" b="1" dirty="0"/>
              <a:t>Matei:</a:t>
            </a:r>
            <a:r>
              <a:rPr lang="en-US" sz="3200" dirty="0"/>
              <a:t> </a:t>
            </a:r>
            <a:endParaRPr lang="ro-RO" sz="3200" dirty="0"/>
          </a:p>
          <a:p>
            <a:pPr lvl="0"/>
            <a:r>
              <a:rPr lang="en-US" sz="3200" dirty="0"/>
              <a:t>Fost </a:t>
            </a:r>
            <a:r>
              <a:rPr lang="en-US" sz="3200" dirty="0" err="1"/>
              <a:t>vameș</a:t>
            </a:r>
            <a:r>
              <a:rPr lang="en-US" sz="3200" dirty="0"/>
              <a:t>, </a:t>
            </a:r>
            <a:r>
              <a:rPr lang="en-US" sz="3200" dirty="0" err="1"/>
              <a:t>scrie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special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evrei</a:t>
            </a:r>
            <a:r>
              <a:rPr lang="en-US" sz="3200" dirty="0"/>
              <a:t>, </a:t>
            </a:r>
            <a:r>
              <a:rPr lang="en-US" sz="3200" dirty="0" err="1"/>
              <a:t>demonstrând</a:t>
            </a:r>
            <a:r>
              <a:rPr lang="en-US" sz="3200" dirty="0"/>
              <a:t> </a:t>
            </a:r>
            <a:r>
              <a:rPr lang="en-US" sz="3200" dirty="0" err="1"/>
              <a:t>că</a:t>
            </a:r>
            <a:r>
              <a:rPr lang="en-US" sz="3200" dirty="0"/>
              <a:t> Isus </a:t>
            </a:r>
            <a:r>
              <a:rPr lang="en-US" sz="3200" dirty="0" err="1"/>
              <a:t>este</a:t>
            </a:r>
            <a:r>
              <a:rPr lang="en-US" sz="3200" dirty="0"/>
              <a:t> Mesia cel </a:t>
            </a:r>
            <a:r>
              <a:rPr lang="en-US" sz="3200" dirty="0" err="1"/>
              <a:t>promis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Vechiul</a:t>
            </a:r>
            <a:r>
              <a:rPr lang="en-US" sz="3200" dirty="0"/>
              <a:t> Testament.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874D3-336F-6666-5AA9-1C3E3281A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Marcu:</a:t>
            </a:r>
            <a:endParaRPr lang="ro-RO" sz="3200" b="1" dirty="0"/>
          </a:p>
          <a:p>
            <a:r>
              <a:rPr lang="en-US" sz="3200" dirty="0" err="1"/>
              <a:t>Colaborator</a:t>
            </a:r>
            <a:r>
              <a:rPr lang="en-US" sz="3200" dirty="0"/>
              <a:t> al </a:t>
            </a:r>
            <a:r>
              <a:rPr lang="en-US" sz="3200" dirty="0" err="1"/>
              <a:t>lui</a:t>
            </a:r>
            <a:r>
              <a:rPr lang="en-US" sz="3200" dirty="0"/>
              <a:t> Petru, </a:t>
            </a:r>
            <a:r>
              <a:rPr lang="en-US" sz="3200" dirty="0" err="1"/>
              <a:t>scrie</a:t>
            </a:r>
            <a:r>
              <a:rPr lang="en-US" sz="3200" dirty="0"/>
              <a:t> o </a:t>
            </a:r>
            <a:r>
              <a:rPr lang="en-US" sz="3200" dirty="0" err="1"/>
              <a:t>evanghelie</a:t>
            </a:r>
            <a:r>
              <a:rPr lang="en-US" sz="3200" dirty="0"/>
              <a:t> </a:t>
            </a:r>
            <a:r>
              <a:rPr lang="en-US" sz="3200" dirty="0" err="1"/>
              <a:t>scurtă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dinamică</a:t>
            </a:r>
            <a:r>
              <a:rPr lang="en-US" sz="3200" dirty="0"/>
              <a:t>, </a:t>
            </a:r>
            <a:r>
              <a:rPr lang="en-US" sz="3200" dirty="0" err="1"/>
              <a:t>accentuând</a:t>
            </a:r>
            <a:r>
              <a:rPr lang="en-US" sz="3200" dirty="0"/>
              <a:t> </a:t>
            </a:r>
            <a:r>
              <a:rPr lang="en-US" sz="3200" dirty="0" err="1"/>
              <a:t>faptele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puterea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 Isus.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D71F-040D-2C83-5908-F9F3DABD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7" y="1159036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C8CF-B81F-E3B1-4FFD-8B306718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232" y="313711"/>
            <a:ext cx="8911687" cy="128089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Luca </a:t>
            </a:r>
            <a:r>
              <a:rPr lang="en-US" b="1" dirty="0" err="1"/>
              <a:t>și</a:t>
            </a:r>
            <a:r>
              <a:rPr lang="en-US" b="1" dirty="0"/>
              <a:t> Ioan – </a:t>
            </a:r>
            <a:r>
              <a:rPr lang="en-US" b="1" dirty="0" err="1"/>
              <a:t>Mesajul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lume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suflet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2A72-359D-3C50-BDCD-04B6A02DB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 algn="ctr"/>
            <a:r>
              <a:rPr lang="en-US" sz="2800" b="1" dirty="0"/>
              <a:t>Luca:</a:t>
            </a:r>
            <a:r>
              <a:rPr lang="en-US" sz="2800" dirty="0"/>
              <a:t> </a:t>
            </a:r>
            <a:endParaRPr lang="ro-RO" sz="2800" dirty="0"/>
          </a:p>
          <a:p>
            <a:pPr lvl="0"/>
            <a:r>
              <a:rPr lang="en-US" sz="2800" dirty="0" err="1"/>
              <a:t>Doctorul</a:t>
            </a:r>
            <a:r>
              <a:rPr lang="en-US" sz="2800" dirty="0"/>
              <a:t> </a:t>
            </a:r>
            <a:r>
              <a:rPr lang="en-US" sz="2800" dirty="0" err="1"/>
              <a:t>preaiubit</a:t>
            </a:r>
            <a:r>
              <a:rPr lang="en-US" sz="2800" dirty="0"/>
              <a:t>, </a:t>
            </a:r>
            <a:r>
              <a:rPr lang="en-US" sz="2800" dirty="0" err="1"/>
              <a:t>scrie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neamuri</a:t>
            </a:r>
            <a:r>
              <a:rPr lang="en-US" sz="2800" dirty="0"/>
              <a:t>, </a:t>
            </a:r>
            <a:r>
              <a:rPr lang="en-US" sz="2800" dirty="0" err="1"/>
              <a:t>punând</a:t>
            </a:r>
            <a:r>
              <a:rPr lang="en-US" sz="2800" dirty="0"/>
              <a:t> accent pe </a:t>
            </a:r>
            <a:r>
              <a:rPr lang="en-US" sz="2800" dirty="0" err="1"/>
              <a:t>compasiunea</a:t>
            </a:r>
            <a:r>
              <a:rPr lang="en-US" sz="2800" dirty="0"/>
              <a:t> </a:t>
            </a:r>
            <a:r>
              <a:rPr lang="en-US" sz="2800" dirty="0" err="1"/>
              <a:t>lui</a:t>
            </a:r>
            <a:r>
              <a:rPr lang="en-US" sz="2800" dirty="0"/>
              <a:t> Isus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cei</a:t>
            </a:r>
            <a:r>
              <a:rPr lang="en-US" sz="2800" dirty="0"/>
              <a:t> </a:t>
            </a:r>
            <a:r>
              <a:rPr lang="en-US" sz="2800" dirty="0" err="1"/>
              <a:t>păcătoși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săraci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2980-1F88-C917-CA25-62725748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/>
              <a:t>Ioan:</a:t>
            </a:r>
            <a:r>
              <a:rPr lang="en-US" sz="2800" dirty="0"/>
              <a:t> </a:t>
            </a:r>
            <a:endParaRPr lang="ro-RO" sz="2800" dirty="0"/>
          </a:p>
          <a:p>
            <a:r>
              <a:rPr lang="en-US" sz="2800" dirty="0"/>
              <a:t>„</a:t>
            </a:r>
            <a:r>
              <a:rPr lang="en-US" sz="2800" dirty="0" err="1"/>
              <a:t>Ucenicul</a:t>
            </a:r>
            <a:r>
              <a:rPr lang="en-US" sz="2800" dirty="0"/>
              <a:t> </a:t>
            </a:r>
            <a:r>
              <a:rPr lang="en-US" sz="2800" dirty="0" err="1"/>
              <a:t>preaiubit</a:t>
            </a:r>
            <a:r>
              <a:rPr lang="en-US" sz="2800" dirty="0"/>
              <a:t>”, </a:t>
            </a:r>
            <a:r>
              <a:rPr lang="en-US" sz="2800" dirty="0" err="1"/>
              <a:t>scrie</a:t>
            </a:r>
            <a:r>
              <a:rPr lang="en-US" sz="2800" dirty="0"/>
              <a:t> o </a:t>
            </a:r>
            <a:r>
              <a:rPr lang="en-US" sz="2800" dirty="0" err="1"/>
              <a:t>evanghelie</a:t>
            </a:r>
            <a:r>
              <a:rPr lang="en-US" sz="2800" dirty="0"/>
              <a:t> </a:t>
            </a:r>
            <a:r>
              <a:rPr lang="en-US" sz="2800" dirty="0" err="1"/>
              <a:t>spirituală</a:t>
            </a:r>
            <a:r>
              <a:rPr lang="en-US" sz="2800" dirty="0"/>
              <a:t> </a:t>
            </a:r>
            <a:r>
              <a:rPr lang="en-US" sz="2800" dirty="0" err="1"/>
              <a:t>profundă</a:t>
            </a:r>
            <a:r>
              <a:rPr lang="en-US" sz="2800" dirty="0"/>
              <a:t>, </a:t>
            </a:r>
            <a:r>
              <a:rPr lang="en-US" sz="2800" dirty="0" err="1"/>
              <a:t>concentrată</a:t>
            </a:r>
            <a:r>
              <a:rPr lang="en-US" sz="2800" dirty="0"/>
              <a:t> pe </a:t>
            </a:r>
            <a:r>
              <a:rPr lang="en-US" sz="2800" dirty="0" err="1"/>
              <a:t>divinitatea</a:t>
            </a:r>
            <a:r>
              <a:rPr lang="en-US" sz="2800" dirty="0"/>
              <a:t> </a:t>
            </a:r>
            <a:r>
              <a:rPr lang="en-US" sz="2800" dirty="0" err="1"/>
              <a:t>lui</a:t>
            </a:r>
            <a:r>
              <a:rPr lang="en-US" sz="2800" dirty="0"/>
              <a:t> Isus: „</a:t>
            </a:r>
            <a:r>
              <a:rPr lang="en-US" sz="2800" dirty="0" err="1"/>
              <a:t>Cuvântul</a:t>
            </a:r>
            <a:r>
              <a:rPr lang="en-US" sz="2800" dirty="0"/>
              <a:t> s-a </a:t>
            </a:r>
            <a:r>
              <a:rPr lang="en-US" sz="2800" dirty="0" err="1"/>
              <a:t>făcut</a:t>
            </a:r>
            <a:r>
              <a:rPr lang="en-US" sz="2800" dirty="0"/>
              <a:t> </a:t>
            </a:r>
            <a:r>
              <a:rPr lang="en-US" sz="2800" dirty="0" err="1"/>
              <a:t>trup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B927D-98EC-ED71-2DD1-C0C3835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7" y="1260515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0E9-D375-6D93-1E98-3AD8295E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2143"/>
            <a:ext cx="3960811" cy="132647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 err="1"/>
              <a:t>Apostolul</a:t>
            </a:r>
            <a:r>
              <a:rPr lang="en-US" sz="2400" b="1" dirty="0"/>
              <a:t> Pavel – „</a:t>
            </a:r>
            <a:r>
              <a:rPr lang="en-US" sz="2400" b="1" dirty="0" err="1"/>
              <a:t>Apostolul</a:t>
            </a:r>
            <a:r>
              <a:rPr lang="en-US" sz="2400" b="1" dirty="0"/>
              <a:t> </a:t>
            </a:r>
            <a:r>
              <a:rPr lang="en-US" sz="2400" b="1" dirty="0" err="1"/>
              <a:t>Neamurilor</a:t>
            </a:r>
            <a:r>
              <a:rPr lang="en-US" sz="2400" b="1" dirty="0"/>
              <a:t>”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9537-8BA3-2FC9-EF96-0A8CB474D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3790" y="2044927"/>
            <a:ext cx="3505199" cy="4262436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b="1" dirty="0" err="1"/>
              <a:t>Transformarea</a:t>
            </a:r>
            <a:r>
              <a:rPr lang="en-US" sz="2400" b="1" dirty="0"/>
              <a:t>:</a:t>
            </a:r>
            <a:r>
              <a:rPr lang="en-US" sz="2400" dirty="0"/>
              <a:t> De la </a:t>
            </a:r>
            <a:r>
              <a:rPr lang="en-US" sz="2400" dirty="0" err="1"/>
              <a:t>prigonitorul</a:t>
            </a:r>
            <a:r>
              <a:rPr lang="en-US" sz="2400" dirty="0"/>
              <a:t> Saul la </a:t>
            </a:r>
            <a:r>
              <a:rPr lang="en-US" sz="2400" dirty="0" err="1"/>
              <a:t>misionarul</a:t>
            </a:r>
            <a:r>
              <a:rPr lang="en-US" sz="2400" dirty="0"/>
              <a:t> Pavel.</a:t>
            </a:r>
          </a:p>
          <a:p>
            <a:pPr lvl="0"/>
            <a:r>
              <a:rPr lang="en-US" sz="2400" b="1" dirty="0" err="1"/>
              <a:t>Contribuția</a:t>
            </a:r>
            <a:r>
              <a:rPr lang="en-US" sz="2400" b="1" dirty="0"/>
              <a:t>:</a:t>
            </a:r>
            <a:r>
              <a:rPr lang="en-US" sz="2400" dirty="0"/>
              <a:t> A </a:t>
            </a:r>
            <a:r>
              <a:rPr lang="en-US" sz="2400" dirty="0" err="1"/>
              <a:t>dus</a:t>
            </a:r>
            <a:r>
              <a:rPr lang="en-US" sz="2400" dirty="0"/>
              <a:t> </a:t>
            </a:r>
            <a:r>
              <a:rPr lang="en-US" sz="2400" dirty="0" err="1"/>
              <a:t>Evanghelia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Asia </a:t>
            </a:r>
            <a:r>
              <a:rPr lang="en-US" sz="2400" dirty="0" err="1"/>
              <a:t>Mică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Europa (Grecia, Roma).</a:t>
            </a:r>
          </a:p>
          <a:p>
            <a:pPr lvl="0"/>
            <a:r>
              <a:rPr lang="en-US" sz="2400" b="1" dirty="0" err="1"/>
              <a:t>Scrierile</a:t>
            </a:r>
            <a:r>
              <a:rPr lang="en-US" sz="2400" b="1" dirty="0"/>
              <a:t>:</a:t>
            </a:r>
            <a:r>
              <a:rPr lang="en-US" sz="2400" dirty="0"/>
              <a:t> A </a:t>
            </a:r>
            <a:r>
              <a:rPr lang="en-US" sz="2400" dirty="0" err="1"/>
              <a:t>scris</a:t>
            </a:r>
            <a:r>
              <a:rPr lang="en-US" sz="2400" dirty="0"/>
              <a:t> mare </a:t>
            </a:r>
            <a:r>
              <a:rPr lang="en-US" sz="2400" dirty="0" err="1"/>
              <a:t>parte</a:t>
            </a:r>
            <a:r>
              <a:rPr lang="en-US" sz="2400" dirty="0"/>
              <a:t> din </a:t>
            </a:r>
            <a:r>
              <a:rPr lang="en-US" sz="2400" dirty="0" err="1"/>
              <a:t>Epistolele</a:t>
            </a:r>
            <a:r>
              <a:rPr lang="en-US" sz="2400" dirty="0"/>
              <a:t> </a:t>
            </a:r>
            <a:r>
              <a:rPr lang="en-US" sz="2400" dirty="0" err="1"/>
              <a:t>Noului</a:t>
            </a:r>
            <a:r>
              <a:rPr lang="en-US" sz="2400" dirty="0"/>
              <a:t> Testament.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8F5A7-5958-F528-B0BA-01F11777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3" y="522515"/>
            <a:ext cx="5498873" cy="4082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29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1989-94D4-47A1-1217-CE90502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2547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Puterea</a:t>
            </a:r>
            <a:r>
              <a:rPr lang="en-US" b="1" dirty="0"/>
              <a:t> </a:t>
            </a:r>
            <a:r>
              <a:rPr lang="en-US" b="1" dirty="0" err="1"/>
              <a:t>Duhului</a:t>
            </a:r>
            <a:r>
              <a:rPr lang="en-US" b="1" dirty="0"/>
              <a:t> </a:t>
            </a:r>
            <a:r>
              <a:rPr lang="en-US" b="1" dirty="0" err="1"/>
              <a:t>Sfânt</a:t>
            </a:r>
            <a:r>
              <a:rPr lang="en-US" b="1" dirty="0"/>
              <a:t> (</a:t>
            </a:r>
            <a:r>
              <a:rPr lang="en-US" b="1" dirty="0" err="1"/>
              <a:t>Rusalii</a:t>
            </a:r>
            <a:r>
              <a:rPr lang="en-US" b="1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531F-4EE6-E3C6-495F-24AB18D5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9308874" cy="424542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US" sz="3200" b="1" dirty="0" err="1"/>
              <a:t>Evenimentul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Faptele</a:t>
            </a:r>
            <a:r>
              <a:rPr lang="en-US" sz="3200" dirty="0"/>
              <a:t> </a:t>
            </a:r>
            <a:r>
              <a:rPr lang="en-US" sz="3200" dirty="0" err="1"/>
              <a:t>Apostolilor</a:t>
            </a:r>
            <a:r>
              <a:rPr lang="en-US" sz="3200" dirty="0"/>
              <a:t>, </a:t>
            </a:r>
            <a:r>
              <a:rPr lang="en-US" sz="3200" dirty="0" err="1"/>
              <a:t>capitolul</a:t>
            </a:r>
            <a:r>
              <a:rPr lang="en-US" sz="3200" dirty="0"/>
              <a:t> 2.</a:t>
            </a:r>
          </a:p>
          <a:p>
            <a:pPr lvl="0"/>
            <a:r>
              <a:rPr lang="en-US" sz="3200" b="1" dirty="0" err="1"/>
              <a:t>Semnificație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Fără</a:t>
            </a:r>
            <a:r>
              <a:rPr lang="en-US" sz="3200" dirty="0"/>
              <a:t> </a:t>
            </a:r>
            <a:r>
              <a:rPr lang="en-US" sz="3200" dirty="0" err="1"/>
              <a:t>puterea</a:t>
            </a:r>
            <a:r>
              <a:rPr lang="en-US" sz="3200" dirty="0"/>
              <a:t> </a:t>
            </a:r>
            <a:r>
              <a:rPr lang="en-US" sz="3200" dirty="0" err="1"/>
              <a:t>Duhului</a:t>
            </a:r>
            <a:r>
              <a:rPr lang="en-US" sz="3200" dirty="0"/>
              <a:t> </a:t>
            </a:r>
            <a:r>
              <a:rPr lang="en-US" sz="3200" dirty="0" err="1"/>
              <a:t>Sfânt</a:t>
            </a:r>
            <a:r>
              <a:rPr lang="en-US" sz="3200" dirty="0"/>
              <a:t>, </a:t>
            </a:r>
            <a:r>
              <a:rPr lang="en-US" sz="3200" dirty="0" err="1"/>
              <a:t>apostolii</a:t>
            </a:r>
            <a:r>
              <a:rPr lang="en-US" sz="3200" dirty="0"/>
              <a:t> au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temători</a:t>
            </a:r>
            <a:r>
              <a:rPr lang="en-US" sz="3200" dirty="0"/>
              <a:t>. </a:t>
            </a:r>
            <a:r>
              <a:rPr lang="en-US" sz="3200" dirty="0" err="1"/>
              <a:t>După</a:t>
            </a:r>
            <a:r>
              <a:rPr lang="en-US" sz="3200" dirty="0"/>
              <a:t> </a:t>
            </a:r>
            <a:r>
              <a:rPr lang="en-US" sz="3200" dirty="0" err="1"/>
              <a:t>Rusalii</a:t>
            </a:r>
            <a:r>
              <a:rPr lang="en-US" sz="3200" dirty="0"/>
              <a:t>, au </a:t>
            </a:r>
            <a:r>
              <a:rPr lang="en-US" sz="3200" dirty="0" err="1"/>
              <a:t>devenit</a:t>
            </a:r>
            <a:r>
              <a:rPr lang="en-US" sz="3200" dirty="0"/>
              <a:t> </a:t>
            </a:r>
            <a:r>
              <a:rPr lang="en-US" sz="3200" dirty="0" err="1"/>
              <a:t>predicatori</a:t>
            </a:r>
            <a:r>
              <a:rPr lang="en-US" sz="3200" dirty="0"/>
              <a:t> </a:t>
            </a:r>
            <a:r>
              <a:rPr lang="en-US" sz="3200" dirty="0" err="1"/>
              <a:t>neînfricați</a:t>
            </a:r>
            <a:r>
              <a:rPr lang="en-US" sz="3200" dirty="0"/>
              <a:t>.</a:t>
            </a:r>
          </a:p>
          <a:p>
            <a:pPr lvl="0"/>
            <a:r>
              <a:rPr lang="en-US" sz="3200" b="1" dirty="0" err="1"/>
              <a:t>Rezultat</a:t>
            </a:r>
            <a:r>
              <a:rPr lang="en-US" sz="3200" b="1" dirty="0"/>
              <a:t>:</a:t>
            </a:r>
            <a:r>
              <a:rPr lang="en-US" sz="3200" dirty="0"/>
              <a:t> Prima </a:t>
            </a:r>
            <a:r>
              <a:rPr lang="en-US" sz="3200" dirty="0" err="1"/>
              <a:t>predică</a:t>
            </a:r>
            <a:r>
              <a:rPr lang="en-US" sz="3200" dirty="0"/>
              <a:t> a </a:t>
            </a:r>
            <a:r>
              <a:rPr lang="en-US" sz="3200" dirty="0" err="1"/>
              <a:t>lui</a:t>
            </a:r>
            <a:r>
              <a:rPr lang="en-US" sz="3200" dirty="0"/>
              <a:t> Petru a </a:t>
            </a:r>
            <a:r>
              <a:rPr lang="en-US" sz="3200" dirty="0" err="1"/>
              <a:t>dus</a:t>
            </a:r>
            <a:r>
              <a:rPr lang="en-US" sz="3200" dirty="0"/>
              <a:t> la </a:t>
            </a:r>
            <a:r>
              <a:rPr lang="en-US" sz="3200" dirty="0" err="1"/>
              <a:t>convertirea</a:t>
            </a:r>
            <a:r>
              <a:rPr lang="en-US" sz="3200" dirty="0"/>
              <a:t> a 3000 de </a:t>
            </a:r>
            <a:r>
              <a:rPr lang="en-US" sz="3200" dirty="0" err="1"/>
              <a:t>oameni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D4ADD-15CF-E55A-C316-12597893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973979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53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685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Apostolii și Evangheliștii au vestit Învățătura lui Isus Hristos „Mergeți în toată lumea și propovăduiți Evanghelia la orice făptură.” (Marcu16:15))</vt:lpstr>
      <vt:lpstr>Marea Trimitere – Punctul de Plecare </vt:lpstr>
      <vt:lpstr>Cine au fost Apostolii? </vt:lpstr>
      <vt:lpstr>Lista celor 12 Apostoli </vt:lpstr>
      <vt:lpstr>Cine sunt Evangheliștii? </vt:lpstr>
      <vt:lpstr>Matei și Marcu – Mesajul pentru evrei și romani </vt:lpstr>
      <vt:lpstr>Luca și Ioan – Mesajul pentru lume și pentru suflet </vt:lpstr>
      <vt:lpstr>Apostolul Pavel – „Apostolul Neamurilor” </vt:lpstr>
      <vt:lpstr>Puterea Duhului Sfânt (Rusalii) </vt:lpstr>
      <vt:lpstr>Cum au vestit ei Învățătura? </vt:lpstr>
      <vt:lpstr>Esența mesajului vestit </vt:lpstr>
      <vt:lpstr>Concluzie și Aplicație pentru noi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2025-12-12T20:48:40Z</dcterms:created>
  <dcterms:modified xsi:type="dcterms:W3CDTF">2025-12-17T16:22:35Z</dcterms:modified>
</cp:coreProperties>
</file>